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5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0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7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7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6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3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1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3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4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0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6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6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159C3-368F-4108-839D-18448C23AD21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8D4C-9E3F-47C1-8520-A1E47F13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4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E35588-24A4-406B-B35A-CEC1869EF0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" y="954156"/>
            <a:ext cx="5319485" cy="74440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38139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Guy</dc:creator>
  <cp:lastModifiedBy>William Guy</cp:lastModifiedBy>
  <cp:revision>1</cp:revision>
  <dcterms:created xsi:type="dcterms:W3CDTF">2023-04-18T10:50:57Z</dcterms:created>
  <dcterms:modified xsi:type="dcterms:W3CDTF">2023-04-18T10:52:34Z</dcterms:modified>
</cp:coreProperties>
</file>