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251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159C3-368F-4108-839D-18448C23AD21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08D4C-9E3F-47C1-8520-A1E47F137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200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159C3-368F-4108-839D-18448C23AD21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08D4C-9E3F-47C1-8520-A1E47F137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176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159C3-368F-4108-839D-18448C23AD21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08D4C-9E3F-47C1-8520-A1E47F137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770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159C3-368F-4108-839D-18448C23AD21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08D4C-9E3F-47C1-8520-A1E47F137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265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159C3-368F-4108-839D-18448C23AD21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08D4C-9E3F-47C1-8520-A1E47F137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332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159C3-368F-4108-839D-18448C23AD21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08D4C-9E3F-47C1-8520-A1E47F137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019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159C3-368F-4108-839D-18448C23AD21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08D4C-9E3F-47C1-8520-A1E47F137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38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159C3-368F-4108-839D-18448C23AD21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08D4C-9E3F-47C1-8520-A1E47F137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741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159C3-368F-4108-839D-18448C23AD21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08D4C-9E3F-47C1-8520-A1E47F137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707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159C3-368F-4108-839D-18448C23AD21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08D4C-9E3F-47C1-8520-A1E47F137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864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159C3-368F-4108-839D-18448C23AD21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08D4C-9E3F-47C1-8520-A1E47F137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268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159C3-368F-4108-839D-18448C23AD21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08D4C-9E3F-47C1-8520-A1E47F137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746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1E35588-24A4-406B-B35A-CEC1869EF0A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257" y="954156"/>
            <a:ext cx="5319485" cy="7444087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138139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Guy</dc:creator>
  <cp:lastModifiedBy>William Guy</cp:lastModifiedBy>
  <cp:revision>1</cp:revision>
  <dcterms:created xsi:type="dcterms:W3CDTF">2023-04-18T10:50:57Z</dcterms:created>
  <dcterms:modified xsi:type="dcterms:W3CDTF">2023-04-18T10:52:34Z</dcterms:modified>
</cp:coreProperties>
</file>